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43192700" cx="32385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5180013" y="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857500" y="512763"/>
            <a:ext cx="3429000" cy="25669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6502400"/>
            <a:ext cx="3962400" cy="3413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2" type="hdr"/>
          </p:nvPr>
        </p:nvSpPr>
        <p:spPr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86" name="Google Shape;86;p1:notes"/>
          <p:cNvSpPr txBox="1"/>
          <p:nvPr>
            <p:ph idx="10" type="dt"/>
          </p:nvPr>
        </p:nvSpPr>
        <p:spPr>
          <a:xfrm>
            <a:off x="5180013" y="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1.7.2013</a:t>
            </a:r>
            <a:endParaRPr/>
          </a:p>
        </p:txBody>
      </p:sp>
      <p:sp>
        <p:nvSpPr>
          <p:cNvPr id="87" name="Google Shape;87;p1:notes"/>
          <p:cNvSpPr/>
          <p:nvPr>
            <p:ph idx="3" type="sldImg"/>
          </p:nvPr>
        </p:nvSpPr>
        <p:spPr>
          <a:xfrm>
            <a:off x="2857500" y="512763"/>
            <a:ext cx="3429000" cy="25669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8" name="Google Shape;88;p1:notes"/>
          <p:cNvSpPr txBox="1"/>
          <p:nvPr>
            <p:ph idx="1" type="body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:notes"/>
          <p:cNvSpPr txBox="1"/>
          <p:nvPr>
            <p:ph idx="11" type="ftr"/>
          </p:nvPr>
        </p:nvSpPr>
        <p:spPr>
          <a:xfrm>
            <a:off x="0" y="6502400"/>
            <a:ext cx="3962400" cy="3413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90" name="Google Shape;90;p1:notes"/>
          <p:cNvSpPr txBox="1"/>
          <p:nvPr>
            <p:ph idx="12" type="sldNum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0" name="Google Shape;40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1" name="Google Shape;41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8" name="Google Shape;48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0" name="Google Shape;50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13"/>
          <p:cNvGrpSpPr/>
          <p:nvPr/>
        </p:nvGrpSpPr>
        <p:grpSpPr>
          <a:xfrm>
            <a:off x="933082" y="12940151"/>
            <a:ext cx="14627162" cy="1036241"/>
            <a:chOff x="0" y="-104775"/>
            <a:chExt cx="19502882" cy="1381655"/>
          </a:xfrm>
        </p:grpSpPr>
        <p:sp>
          <p:nvSpPr>
            <p:cNvPr id="93" name="Google Shape;93;p13"/>
            <p:cNvSpPr/>
            <p:nvPr/>
          </p:nvSpPr>
          <p:spPr>
            <a:xfrm>
              <a:off x="6350" y="6350"/>
              <a:ext cx="19490182" cy="1264158"/>
            </a:xfrm>
            <a:custGeom>
              <a:rect b="b" l="l" r="r" t="t"/>
              <a:pathLst>
                <a:path extrusionOk="0" h="1264158" w="19490182">
                  <a:moveTo>
                    <a:pt x="0" y="467360"/>
                  </a:moveTo>
                  <a:cubicBezTo>
                    <a:pt x="0" y="209296"/>
                    <a:pt x="211201" y="0"/>
                    <a:pt x="471805" y="0"/>
                  </a:cubicBezTo>
                  <a:lnTo>
                    <a:pt x="19018377" y="0"/>
                  </a:lnTo>
                  <a:cubicBezTo>
                    <a:pt x="19278981" y="0"/>
                    <a:pt x="19490182" y="209296"/>
                    <a:pt x="19490182" y="467360"/>
                  </a:cubicBezTo>
                  <a:lnTo>
                    <a:pt x="19490182" y="796798"/>
                  </a:lnTo>
                  <a:cubicBezTo>
                    <a:pt x="19490182" y="1054862"/>
                    <a:pt x="19278981" y="1264158"/>
                    <a:pt x="19018377" y="1264158"/>
                  </a:cubicBezTo>
                  <a:lnTo>
                    <a:pt x="471805" y="1264158"/>
                  </a:lnTo>
                  <a:cubicBezTo>
                    <a:pt x="211201" y="1264158"/>
                    <a:pt x="0" y="1054989"/>
                    <a:pt x="0" y="796798"/>
                  </a:cubicBezTo>
                  <a:close/>
                </a:path>
              </a:pathLst>
            </a:custGeom>
            <a:solidFill>
              <a:srgbClr val="07651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13"/>
            <p:cNvSpPr/>
            <p:nvPr/>
          </p:nvSpPr>
          <p:spPr>
            <a:xfrm>
              <a:off x="0" y="0"/>
              <a:ext cx="19502882" cy="1276858"/>
            </a:xfrm>
            <a:custGeom>
              <a:rect b="b" l="l" r="r" t="t"/>
              <a:pathLst>
                <a:path extrusionOk="0" h="1276858" w="19502882">
                  <a:moveTo>
                    <a:pt x="0" y="473710"/>
                  </a:moveTo>
                  <a:cubicBezTo>
                    <a:pt x="0" y="212090"/>
                    <a:pt x="214122" y="0"/>
                    <a:pt x="478155" y="0"/>
                  </a:cubicBezTo>
                  <a:lnTo>
                    <a:pt x="19024727" y="0"/>
                  </a:lnTo>
                  <a:lnTo>
                    <a:pt x="19024727" y="6350"/>
                  </a:lnTo>
                  <a:lnTo>
                    <a:pt x="19024727" y="0"/>
                  </a:lnTo>
                  <a:cubicBezTo>
                    <a:pt x="19288761" y="0"/>
                    <a:pt x="19502882" y="212090"/>
                    <a:pt x="19502882" y="473710"/>
                  </a:cubicBezTo>
                  <a:lnTo>
                    <a:pt x="19496532" y="473710"/>
                  </a:lnTo>
                  <a:lnTo>
                    <a:pt x="19502882" y="473710"/>
                  </a:lnTo>
                  <a:lnTo>
                    <a:pt x="19502882" y="803148"/>
                  </a:lnTo>
                  <a:lnTo>
                    <a:pt x="19496532" y="803148"/>
                  </a:lnTo>
                  <a:lnTo>
                    <a:pt x="19502882" y="803148"/>
                  </a:lnTo>
                  <a:cubicBezTo>
                    <a:pt x="19502882" y="1064895"/>
                    <a:pt x="19288761" y="1276858"/>
                    <a:pt x="19024727" y="1276858"/>
                  </a:cubicBezTo>
                  <a:lnTo>
                    <a:pt x="19024727" y="1270508"/>
                  </a:lnTo>
                  <a:lnTo>
                    <a:pt x="19024727" y="1276858"/>
                  </a:lnTo>
                  <a:lnTo>
                    <a:pt x="478155" y="1276858"/>
                  </a:lnTo>
                  <a:lnTo>
                    <a:pt x="478155" y="1270508"/>
                  </a:lnTo>
                  <a:lnTo>
                    <a:pt x="478155" y="1276858"/>
                  </a:lnTo>
                  <a:cubicBezTo>
                    <a:pt x="214122" y="1276858"/>
                    <a:pt x="0" y="1064895"/>
                    <a:pt x="0" y="803148"/>
                  </a:cubicBezTo>
                  <a:lnTo>
                    <a:pt x="0" y="473710"/>
                  </a:lnTo>
                  <a:lnTo>
                    <a:pt x="6350" y="473710"/>
                  </a:lnTo>
                  <a:lnTo>
                    <a:pt x="0" y="473710"/>
                  </a:lnTo>
                  <a:moveTo>
                    <a:pt x="12700" y="473710"/>
                  </a:moveTo>
                  <a:lnTo>
                    <a:pt x="12700" y="803148"/>
                  </a:lnTo>
                  <a:lnTo>
                    <a:pt x="6350" y="803148"/>
                  </a:lnTo>
                  <a:lnTo>
                    <a:pt x="12700" y="803148"/>
                  </a:lnTo>
                  <a:cubicBezTo>
                    <a:pt x="12700" y="1057656"/>
                    <a:pt x="220980" y="1264158"/>
                    <a:pt x="478155" y="1264158"/>
                  </a:cubicBezTo>
                  <a:lnTo>
                    <a:pt x="19024727" y="1264158"/>
                  </a:lnTo>
                  <a:cubicBezTo>
                    <a:pt x="19281775" y="1264158"/>
                    <a:pt x="19490182" y="1057656"/>
                    <a:pt x="19490182" y="803148"/>
                  </a:cubicBezTo>
                  <a:lnTo>
                    <a:pt x="19490182" y="473710"/>
                  </a:lnTo>
                  <a:cubicBezTo>
                    <a:pt x="19490182" y="219202"/>
                    <a:pt x="19281902" y="12700"/>
                    <a:pt x="19024727" y="12700"/>
                  </a:cubicBezTo>
                  <a:lnTo>
                    <a:pt x="478155" y="12700"/>
                  </a:lnTo>
                  <a:lnTo>
                    <a:pt x="478155" y="6350"/>
                  </a:lnTo>
                  <a:lnTo>
                    <a:pt x="478155" y="12700"/>
                  </a:lnTo>
                  <a:cubicBezTo>
                    <a:pt x="220980" y="12700"/>
                    <a:pt x="12700" y="219202"/>
                    <a:pt x="12700" y="473710"/>
                  </a:cubicBezTo>
                  <a:close/>
                </a:path>
              </a:pathLst>
            </a:custGeom>
            <a:solidFill>
              <a:srgbClr val="00246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13"/>
            <p:cNvSpPr txBox="1"/>
            <p:nvPr/>
          </p:nvSpPr>
          <p:spPr>
            <a:xfrm>
              <a:off x="0" y="-104775"/>
              <a:ext cx="19502865" cy="1381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5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INTRODUÇÃO</a:t>
              </a:r>
              <a:endParaRPr/>
            </a:p>
          </p:txBody>
        </p:sp>
      </p:grpSp>
      <p:grpSp>
        <p:nvGrpSpPr>
          <p:cNvPr id="96" name="Google Shape;96;p13"/>
          <p:cNvGrpSpPr/>
          <p:nvPr/>
        </p:nvGrpSpPr>
        <p:grpSpPr>
          <a:xfrm>
            <a:off x="836894" y="23757573"/>
            <a:ext cx="14627162" cy="1036241"/>
            <a:chOff x="0" y="-104775"/>
            <a:chExt cx="19502882" cy="1381655"/>
          </a:xfrm>
        </p:grpSpPr>
        <p:sp>
          <p:nvSpPr>
            <p:cNvPr id="97" name="Google Shape;97;p13"/>
            <p:cNvSpPr/>
            <p:nvPr/>
          </p:nvSpPr>
          <p:spPr>
            <a:xfrm>
              <a:off x="6350" y="6350"/>
              <a:ext cx="19490182" cy="1264158"/>
            </a:xfrm>
            <a:custGeom>
              <a:rect b="b" l="l" r="r" t="t"/>
              <a:pathLst>
                <a:path extrusionOk="0" h="1264158" w="19490182">
                  <a:moveTo>
                    <a:pt x="0" y="467360"/>
                  </a:moveTo>
                  <a:cubicBezTo>
                    <a:pt x="0" y="209296"/>
                    <a:pt x="211201" y="0"/>
                    <a:pt x="471805" y="0"/>
                  </a:cubicBezTo>
                  <a:lnTo>
                    <a:pt x="19018377" y="0"/>
                  </a:lnTo>
                  <a:cubicBezTo>
                    <a:pt x="19278981" y="0"/>
                    <a:pt x="19490182" y="209296"/>
                    <a:pt x="19490182" y="467360"/>
                  </a:cubicBezTo>
                  <a:lnTo>
                    <a:pt x="19490182" y="796798"/>
                  </a:lnTo>
                  <a:cubicBezTo>
                    <a:pt x="19490182" y="1054862"/>
                    <a:pt x="19278981" y="1264158"/>
                    <a:pt x="19018377" y="1264158"/>
                  </a:cubicBezTo>
                  <a:lnTo>
                    <a:pt x="471805" y="1264158"/>
                  </a:lnTo>
                  <a:cubicBezTo>
                    <a:pt x="211201" y="1264158"/>
                    <a:pt x="0" y="1054989"/>
                    <a:pt x="0" y="796798"/>
                  </a:cubicBezTo>
                  <a:close/>
                </a:path>
              </a:pathLst>
            </a:custGeom>
            <a:solidFill>
              <a:srgbClr val="07651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13"/>
            <p:cNvSpPr/>
            <p:nvPr/>
          </p:nvSpPr>
          <p:spPr>
            <a:xfrm>
              <a:off x="0" y="0"/>
              <a:ext cx="19502882" cy="1276858"/>
            </a:xfrm>
            <a:custGeom>
              <a:rect b="b" l="l" r="r" t="t"/>
              <a:pathLst>
                <a:path extrusionOk="0" h="1276858" w="19502882">
                  <a:moveTo>
                    <a:pt x="0" y="473710"/>
                  </a:moveTo>
                  <a:cubicBezTo>
                    <a:pt x="0" y="212090"/>
                    <a:pt x="214122" y="0"/>
                    <a:pt x="478155" y="0"/>
                  </a:cubicBezTo>
                  <a:lnTo>
                    <a:pt x="19024727" y="0"/>
                  </a:lnTo>
                  <a:lnTo>
                    <a:pt x="19024727" y="6350"/>
                  </a:lnTo>
                  <a:lnTo>
                    <a:pt x="19024727" y="0"/>
                  </a:lnTo>
                  <a:cubicBezTo>
                    <a:pt x="19288761" y="0"/>
                    <a:pt x="19502882" y="212090"/>
                    <a:pt x="19502882" y="473710"/>
                  </a:cubicBezTo>
                  <a:lnTo>
                    <a:pt x="19496532" y="473710"/>
                  </a:lnTo>
                  <a:lnTo>
                    <a:pt x="19502882" y="473710"/>
                  </a:lnTo>
                  <a:lnTo>
                    <a:pt x="19502882" y="803148"/>
                  </a:lnTo>
                  <a:lnTo>
                    <a:pt x="19496532" y="803148"/>
                  </a:lnTo>
                  <a:lnTo>
                    <a:pt x="19502882" y="803148"/>
                  </a:lnTo>
                  <a:cubicBezTo>
                    <a:pt x="19502882" y="1064895"/>
                    <a:pt x="19288761" y="1276858"/>
                    <a:pt x="19024727" y="1276858"/>
                  </a:cubicBezTo>
                  <a:lnTo>
                    <a:pt x="19024727" y="1270508"/>
                  </a:lnTo>
                  <a:lnTo>
                    <a:pt x="19024727" y="1276858"/>
                  </a:lnTo>
                  <a:lnTo>
                    <a:pt x="478155" y="1276858"/>
                  </a:lnTo>
                  <a:lnTo>
                    <a:pt x="478155" y="1270508"/>
                  </a:lnTo>
                  <a:lnTo>
                    <a:pt x="478155" y="1276858"/>
                  </a:lnTo>
                  <a:cubicBezTo>
                    <a:pt x="214122" y="1276858"/>
                    <a:pt x="0" y="1064895"/>
                    <a:pt x="0" y="803148"/>
                  </a:cubicBezTo>
                  <a:lnTo>
                    <a:pt x="0" y="473710"/>
                  </a:lnTo>
                  <a:lnTo>
                    <a:pt x="6350" y="473710"/>
                  </a:lnTo>
                  <a:lnTo>
                    <a:pt x="0" y="473710"/>
                  </a:lnTo>
                  <a:moveTo>
                    <a:pt x="12700" y="473710"/>
                  </a:moveTo>
                  <a:lnTo>
                    <a:pt x="12700" y="803148"/>
                  </a:lnTo>
                  <a:lnTo>
                    <a:pt x="6350" y="803148"/>
                  </a:lnTo>
                  <a:lnTo>
                    <a:pt x="12700" y="803148"/>
                  </a:lnTo>
                  <a:cubicBezTo>
                    <a:pt x="12700" y="1057656"/>
                    <a:pt x="220980" y="1264158"/>
                    <a:pt x="478155" y="1264158"/>
                  </a:cubicBezTo>
                  <a:lnTo>
                    <a:pt x="19024727" y="1264158"/>
                  </a:lnTo>
                  <a:cubicBezTo>
                    <a:pt x="19281775" y="1264158"/>
                    <a:pt x="19490182" y="1057656"/>
                    <a:pt x="19490182" y="803148"/>
                  </a:cubicBezTo>
                  <a:lnTo>
                    <a:pt x="19490182" y="473710"/>
                  </a:lnTo>
                  <a:cubicBezTo>
                    <a:pt x="19490182" y="219202"/>
                    <a:pt x="19281902" y="12700"/>
                    <a:pt x="19024727" y="12700"/>
                  </a:cubicBezTo>
                  <a:lnTo>
                    <a:pt x="478155" y="12700"/>
                  </a:lnTo>
                  <a:lnTo>
                    <a:pt x="478155" y="6350"/>
                  </a:lnTo>
                  <a:lnTo>
                    <a:pt x="478155" y="12700"/>
                  </a:lnTo>
                  <a:cubicBezTo>
                    <a:pt x="220980" y="12700"/>
                    <a:pt x="12700" y="219202"/>
                    <a:pt x="12700" y="473710"/>
                  </a:cubicBezTo>
                  <a:close/>
                </a:path>
              </a:pathLst>
            </a:custGeom>
            <a:solidFill>
              <a:srgbClr val="00246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13"/>
            <p:cNvSpPr txBox="1"/>
            <p:nvPr/>
          </p:nvSpPr>
          <p:spPr>
            <a:xfrm>
              <a:off x="0" y="-104775"/>
              <a:ext cx="19502865" cy="1381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5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OBJETIVOS</a:t>
              </a:r>
              <a:endParaRPr/>
            </a:p>
          </p:txBody>
        </p:sp>
      </p:grpSp>
      <p:grpSp>
        <p:nvGrpSpPr>
          <p:cNvPr id="100" name="Google Shape;100;p13"/>
          <p:cNvGrpSpPr/>
          <p:nvPr/>
        </p:nvGrpSpPr>
        <p:grpSpPr>
          <a:xfrm>
            <a:off x="836894" y="28378116"/>
            <a:ext cx="14627162" cy="1036241"/>
            <a:chOff x="0" y="-104775"/>
            <a:chExt cx="19502882" cy="1381655"/>
          </a:xfrm>
        </p:grpSpPr>
        <p:sp>
          <p:nvSpPr>
            <p:cNvPr id="101" name="Google Shape;101;p13"/>
            <p:cNvSpPr/>
            <p:nvPr/>
          </p:nvSpPr>
          <p:spPr>
            <a:xfrm>
              <a:off x="6350" y="6350"/>
              <a:ext cx="19490182" cy="1264158"/>
            </a:xfrm>
            <a:custGeom>
              <a:rect b="b" l="l" r="r" t="t"/>
              <a:pathLst>
                <a:path extrusionOk="0" h="1264158" w="19490182">
                  <a:moveTo>
                    <a:pt x="0" y="467360"/>
                  </a:moveTo>
                  <a:cubicBezTo>
                    <a:pt x="0" y="209296"/>
                    <a:pt x="211201" y="0"/>
                    <a:pt x="471805" y="0"/>
                  </a:cubicBezTo>
                  <a:lnTo>
                    <a:pt x="19018377" y="0"/>
                  </a:lnTo>
                  <a:cubicBezTo>
                    <a:pt x="19278981" y="0"/>
                    <a:pt x="19490182" y="209296"/>
                    <a:pt x="19490182" y="467360"/>
                  </a:cubicBezTo>
                  <a:lnTo>
                    <a:pt x="19490182" y="796798"/>
                  </a:lnTo>
                  <a:cubicBezTo>
                    <a:pt x="19490182" y="1054862"/>
                    <a:pt x="19278981" y="1264158"/>
                    <a:pt x="19018377" y="1264158"/>
                  </a:cubicBezTo>
                  <a:lnTo>
                    <a:pt x="471805" y="1264158"/>
                  </a:lnTo>
                  <a:cubicBezTo>
                    <a:pt x="211201" y="1264158"/>
                    <a:pt x="0" y="1054989"/>
                    <a:pt x="0" y="796798"/>
                  </a:cubicBezTo>
                  <a:close/>
                </a:path>
              </a:pathLst>
            </a:custGeom>
            <a:solidFill>
              <a:srgbClr val="07651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3"/>
            <p:cNvSpPr/>
            <p:nvPr/>
          </p:nvSpPr>
          <p:spPr>
            <a:xfrm>
              <a:off x="0" y="0"/>
              <a:ext cx="19502882" cy="1276858"/>
            </a:xfrm>
            <a:custGeom>
              <a:rect b="b" l="l" r="r" t="t"/>
              <a:pathLst>
                <a:path extrusionOk="0" h="1276858" w="19502882">
                  <a:moveTo>
                    <a:pt x="0" y="473710"/>
                  </a:moveTo>
                  <a:cubicBezTo>
                    <a:pt x="0" y="212090"/>
                    <a:pt x="214122" y="0"/>
                    <a:pt x="478155" y="0"/>
                  </a:cubicBezTo>
                  <a:lnTo>
                    <a:pt x="19024727" y="0"/>
                  </a:lnTo>
                  <a:lnTo>
                    <a:pt x="19024727" y="6350"/>
                  </a:lnTo>
                  <a:lnTo>
                    <a:pt x="19024727" y="0"/>
                  </a:lnTo>
                  <a:cubicBezTo>
                    <a:pt x="19288761" y="0"/>
                    <a:pt x="19502882" y="212090"/>
                    <a:pt x="19502882" y="473710"/>
                  </a:cubicBezTo>
                  <a:lnTo>
                    <a:pt x="19496532" y="473710"/>
                  </a:lnTo>
                  <a:lnTo>
                    <a:pt x="19502882" y="473710"/>
                  </a:lnTo>
                  <a:lnTo>
                    <a:pt x="19502882" y="803148"/>
                  </a:lnTo>
                  <a:lnTo>
                    <a:pt x="19496532" y="803148"/>
                  </a:lnTo>
                  <a:lnTo>
                    <a:pt x="19502882" y="803148"/>
                  </a:lnTo>
                  <a:cubicBezTo>
                    <a:pt x="19502882" y="1064895"/>
                    <a:pt x="19288761" y="1276858"/>
                    <a:pt x="19024727" y="1276858"/>
                  </a:cubicBezTo>
                  <a:lnTo>
                    <a:pt x="19024727" y="1270508"/>
                  </a:lnTo>
                  <a:lnTo>
                    <a:pt x="19024727" y="1276858"/>
                  </a:lnTo>
                  <a:lnTo>
                    <a:pt x="478155" y="1276858"/>
                  </a:lnTo>
                  <a:lnTo>
                    <a:pt x="478155" y="1270508"/>
                  </a:lnTo>
                  <a:lnTo>
                    <a:pt x="478155" y="1276858"/>
                  </a:lnTo>
                  <a:cubicBezTo>
                    <a:pt x="214122" y="1276858"/>
                    <a:pt x="0" y="1064895"/>
                    <a:pt x="0" y="803148"/>
                  </a:cubicBezTo>
                  <a:lnTo>
                    <a:pt x="0" y="473710"/>
                  </a:lnTo>
                  <a:lnTo>
                    <a:pt x="6350" y="473710"/>
                  </a:lnTo>
                  <a:lnTo>
                    <a:pt x="0" y="473710"/>
                  </a:lnTo>
                  <a:moveTo>
                    <a:pt x="12700" y="473710"/>
                  </a:moveTo>
                  <a:lnTo>
                    <a:pt x="12700" y="803148"/>
                  </a:lnTo>
                  <a:lnTo>
                    <a:pt x="6350" y="803148"/>
                  </a:lnTo>
                  <a:lnTo>
                    <a:pt x="12700" y="803148"/>
                  </a:lnTo>
                  <a:cubicBezTo>
                    <a:pt x="12700" y="1057656"/>
                    <a:pt x="220980" y="1264158"/>
                    <a:pt x="478155" y="1264158"/>
                  </a:cubicBezTo>
                  <a:lnTo>
                    <a:pt x="19024727" y="1264158"/>
                  </a:lnTo>
                  <a:cubicBezTo>
                    <a:pt x="19281775" y="1264158"/>
                    <a:pt x="19490182" y="1057656"/>
                    <a:pt x="19490182" y="803148"/>
                  </a:cubicBezTo>
                  <a:lnTo>
                    <a:pt x="19490182" y="473710"/>
                  </a:lnTo>
                  <a:cubicBezTo>
                    <a:pt x="19490182" y="219202"/>
                    <a:pt x="19281902" y="12700"/>
                    <a:pt x="19024727" y="12700"/>
                  </a:cubicBezTo>
                  <a:lnTo>
                    <a:pt x="478155" y="12700"/>
                  </a:lnTo>
                  <a:lnTo>
                    <a:pt x="478155" y="6350"/>
                  </a:lnTo>
                  <a:lnTo>
                    <a:pt x="478155" y="12700"/>
                  </a:lnTo>
                  <a:cubicBezTo>
                    <a:pt x="220980" y="12700"/>
                    <a:pt x="12700" y="219202"/>
                    <a:pt x="12700" y="473710"/>
                  </a:cubicBezTo>
                  <a:close/>
                </a:path>
              </a:pathLst>
            </a:custGeom>
            <a:solidFill>
              <a:srgbClr val="00246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" name="Google Shape;103;p13"/>
            <p:cNvSpPr txBox="1"/>
            <p:nvPr/>
          </p:nvSpPr>
          <p:spPr>
            <a:xfrm>
              <a:off x="0" y="-104775"/>
              <a:ext cx="19502865" cy="1381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5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MÉTODO</a:t>
              </a:r>
              <a:endParaRPr/>
            </a:p>
          </p:txBody>
        </p:sp>
      </p:grpSp>
      <p:grpSp>
        <p:nvGrpSpPr>
          <p:cNvPr id="104" name="Google Shape;104;p13"/>
          <p:cNvGrpSpPr/>
          <p:nvPr/>
        </p:nvGrpSpPr>
        <p:grpSpPr>
          <a:xfrm>
            <a:off x="16698274" y="12940151"/>
            <a:ext cx="14627162" cy="1036241"/>
            <a:chOff x="0" y="-104775"/>
            <a:chExt cx="19502882" cy="1381655"/>
          </a:xfrm>
        </p:grpSpPr>
        <p:sp>
          <p:nvSpPr>
            <p:cNvPr id="105" name="Google Shape;105;p13"/>
            <p:cNvSpPr/>
            <p:nvPr/>
          </p:nvSpPr>
          <p:spPr>
            <a:xfrm>
              <a:off x="6350" y="6350"/>
              <a:ext cx="19490182" cy="1264158"/>
            </a:xfrm>
            <a:custGeom>
              <a:rect b="b" l="l" r="r" t="t"/>
              <a:pathLst>
                <a:path extrusionOk="0" h="1264158" w="19490182">
                  <a:moveTo>
                    <a:pt x="0" y="467360"/>
                  </a:moveTo>
                  <a:cubicBezTo>
                    <a:pt x="0" y="209296"/>
                    <a:pt x="211201" y="0"/>
                    <a:pt x="471805" y="0"/>
                  </a:cubicBezTo>
                  <a:lnTo>
                    <a:pt x="19018377" y="0"/>
                  </a:lnTo>
                  <a:cubicBezTo>
                    <a:pt x="19278981" y="0"/>
                    <a:pt x="19490182" y="209296"/>
                    <a:pt x="19490182" y="467360"/>
                  </a:cubicBezTo>
                  <a:lnTo>
                    <a:pt x="19490182" y="796798"/>
                  </a:lnTo>
                  <a:cubicBezTo>
                    <a:pt x="19490182" y="1054862"/>
                    <a:pt x="19278981" y="1264158"/>
                    <a:pt x="19018377" y="1264158"/>
                  </a:cubicBezTo>
                  <a:lnTo>
                    <a:pt x="471805" y="1264158"/>
                  </a:lnTo>
                  <a:cubicBezTo>
                    <a:pt x="211201" y="1264158"/>
                    <a:pt x="0" y="1054989"/>
                    <a:pt x="0" y="796798"/>
                  </a:cubicBezTo>
                  <a:close/>
                </a:path>
              </a:pathLst>
            </a:custGeom>
            <a:solidFill>
              <a:srgbClr val="07651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" name="Google Shape;106;p13"/>
            <p:cNvSpPr/>
            <p:nvPr/>
          </p:nvSpPr>
          <p:spPr>
            <a:xfrm>
              <a:off x="0" y="0"/>
              <a:ext cx="19502882" cy="1276858"/>
            </a:xfrm>
            <a:custGeom>
              <a:rect b="b" l="l" r="r" t="t"/>
              <a:pathLst>
                <a:path extrusionOk="0" h="1276858" w="19502882">
                  <a:moveTo>
                    <a:pt x="0" y="473710"/>
                  </a:moveTo>
                  <a:cubicBezTo>
                    <a:pt x="0" y="212090"/>
                    <a:pt x="214122" y="0"/>
                    <a:pt x="478155" y="0"/>
                  </a:cubicBezTo>
                  <a:lnTo>
                    <a:pt x="19024727" y="0"/>
                  </a:lnTo>
                  <a:lnTo>
                    <a:pt x="19024727" y="6350"/>
                  </a:lnTo>
                  <a:lnTo>
                    <a:pt x="19024727" y="0"/>
                  </a:lnTo>
                  <a:cubicBezTo>
                    <a:pt x="19288761" y="0"/>
                    <a:pt x="19502882" y="212090"/>
                    <a:pt x="19502882" y="473710"/>
                  </a:cubicBezTo>
                  <a:lnTo>
                    <a:pt x="19496532" y="473710"/>
                  </a:lnTo>
                  <a:lnTo>
                    <a:pt x="19502882" y="473710"/>
                  </a:lnTo>
                  <a:lnTo>
                    <a:pt x="19502882" y="803148"/>
                  </a:lnTo>
                  <a:lnTo>
                    <a:pt x="19496532" y="803148"/>
                  </a:lnTo>
                  <a:lnTo>
                    <a:pt x="19502882" y="803148"/>
                  </a:lnTo>
                  <a:cubicBezTo>
                    <a:pt x="19502882" y="1064895"/>
                    <a:pt x="19288761" y="1276858"/>
                    <a:pt x="19024727" y="1276858"/>
                  </a:cubicBezTo>
                  <a:lnTo>
                    <a:pt x="19024727" y="1270508"/>
                  </a:lnTo>
                  <a:lnTo>
                    <a:pt x="19024727" y="1276858"/>
                  </a:lnTo>
                  <a:lnTo>
                    <a:pt x="478155" y="1276858"/>
                  </a:lnTo>
                  <a:lnTo>
                    <a:pt x="478155" y="1270508"/>
                  </a:lnTo>
                  <a:lnTo>
                    <a:pt x="478155" y="1276858"/>
                  </a:lnTo>
                  <a:cubicBezTo>
                    <a:pt x="214122" y="1276858"/>
                    <a:pt x="0" y="1064895"/>
                    <a:pt x="0" y="803148"/>
                  </a:cubicBezTo>
                  <a:lnTo>
                    <a:pt x="0" y="473710"/>
                  </a:lnTo>
                  <a:lnTo>
                    <a:pt x="6350" y="473710"/>
                  </a:lnTo>
                  <a:lnTo>
                    <a:pt x="0" y="473710"/>
                  </a:lnTo>
                  <a:moveTo>
                    <a:pt x="12700" y="473710"/>
                  </a:moveTo>
                  <a:lnTo>
                    <a:pt x="12700" y="803148"/>
                  </a:lnTo>
                  <a:lnTo>
                    <a:pt x="6350" y="803148"/>
                  </a:lnTo>
                  <a:lnTo>
                    <a:pt x="12700" y="803148"/>
                  </a:lnTo>
                  <a:cubicBezTo>
                    <a:pt x="12700" y="1057656"/>
                    <a:pt x="220980" y="1264158"/>
                    <a:pt x="478155" y="1264158"/>
                  </a:cubicBezTo>
                  <a:lnTo>
                    <a:pt x="19024727" y="1264158"/>
                  </a:lnTo>
                  <a:cubicBezTo>
                    <a:pt x="19281775" y="1264158"/>
                    <a:pt x="19490182" y="1057656"/>
                    <a:pt x="19490182" y="803148"/>
                  </a:cubicBezTo>
                  <a:lnTo>
                    <a:pt x="19490182" y="473710"/>
                  </a:lnTo>
                  <a:cubicBezTo>
                    <a:pt x="19490182" y="219202"/>
                    <a:pt x="19281902" y="12700"/>
                    <a:pt x="19024727" y="12700"/>
                  </a:cubicBezTo>
                  <a:lnTo>
                    <a:pt x="478155" y="12700"/>
                  </a:lnTo>
                  <a:lnTo>
                    <a:pt x="478155" y="6350"/>
                  </a:lnTo>
                  <a:lnTo>
                    <a:pt x="478155" y="12700"/>
                  </a:lnTo>
                  <a:cubicBezTo>
                    <a:pt x="220980" y="12700"/>
                    <a:pt x="12700" y="219202"/>
                    <a:pt x="12700" y="473710"/>
                  </a:cubicBezTo>
                  <a:close/>
                </a:path>
              </a:pathLst>
            </a:custGeom>
            <a:solidFill>
              <a:srgbClr val="00246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13"/>
            <p:cNvSpPr txBox="1"/>
            <p:nvPr/>
          </p:nvSpPr>
          <p:spPr>
            <a:xfrm>
              <a:off x="0" y="-104775"/>
              <a:ext cx="19502865" cy="1381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5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RESULTADOS E DISCUSSÃO</a:t>
              </a:r>
              <a:endParaRPr/>
            </a:p>
          </p:txBody>
        </p:sp>
      </p:grpSp>
      <p:grpSp>
        <p:nvGrpSpPr>
          <p:cNvPr id="108" name="Google Shape;108;p13"/>
          <p:cNvGrpSpPr/>
          <p:nvPr/>
        </p:nvGrpSpPr>
        <p:grpSpPr>
          <a:xfrm>
            <a:off x="16871029" y="27617098"/>
            <a:ext cx="14627162" cy="1036241"/>
            <a:chOff x="0" y="-104775"/>
            <a:chExt cx="19502882" cy="1381655"/>
          </a:xfrm>
        </p:grpSpPr>
        <p:sp>
          <p:nvSpPr>
            <p:cNvPr id="109" name="Google Shape;109;p13"/>
            <p:cNvSpPr/>
            <p:nvPr/>
          </p:nvSpPr>
          <p:spPr>
            <a:xfrm>
              <a:off x="6350" y="6350"/>
              <a:ext cx="19490182" cy="1264158"/>
            </a:xfrm>
            <a:custGeom>
              <a:rect b="b" l="l" r="r" t="t"/>
              <a:pathLst>
                <a:path extrusionOk="0" h="1264158" w="19490182">
                  <a:moveTo>
                    <a:pt x="0" y="467360"/>
                  </a:moveTo>
                  <a:cubicBezTo>
                    <a:pt x="0" y="209296"/>
                    <a:pt x="211201" y="0"/>
                    <a:pt x="471805" y="0"/>
                  </a:cubicBezTo>
                  <a:lnTo>
                    <a:pt x="19018377" y="0"/>
                  </a:lnTo>
                  <a:cubicBezTo>
                    <a:pt x="19278981" y="0"/>
                    <a:pt x="19490182" y="209296"/>
                    <a:pt x="19490182" y="467360"/>
                  </a:cubicBezTo>
                  <a:lnTo>
                    <a:pt x="19490182" y="796798"/>
                  </a:lnTo>
                  <a:cubicBezTo>
                    <a:pt x="19490182" y="1054862"/>
                    <a:pt x="19278981" y="1264158"/>
                    <a:pt x="19018377" y="1264158"/>
                  </a:cubicBezTo>
                  <a:lnTo>
                    <a:pt x="471805" y="1264158"/>
                  </a:lnTo>
                  <a:cubicBezTo>
                    <a:pt x="211201" y="1264158"/>
                    <a:pt x="0" y="1054989"/>
                    <a:pt x="0" y="796798"/>
                  </a:cubicBezTo>
                  <a:close/>
                </a:path>
              </a:pathLst>
            </a:custGeom>
            <a:solidFill>
              <a:srgbClr val="07651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3"/>
            <p:cNvSpPr/>
            <p:nvPr/>
          </p:nvSpPr>
          <p:spPr>
            <a:xfrm>
              <a:off x="0" y="0"/>
              <a:ext cx="19502882" cy="1276858"/>
            </a:xfrm>
            <a:custGeom>
              <a:rect b="b" l="l" r="r" t="t"/>
              <a:pathLst>
                <a:path extrusionOk="0" h="1276858" w="19502882">
                  <a:moveTo>
                    <a:pt x="0" y="473710"/>
                  </a:moveTo>
                  <a:cubicBezTo>
                    <a:pt x="0" y="212090"/>
                    <a:pt x="214122" y="0"/>
                    <a:pt x="478155" y="0"/>
                  </a:cubicBezTo>
                  <a:lnTo>
                    <a:pt x="19024727" y="0"/>
                  </a:lnTo>
                  <a:lnTo>
                    <a:pt x="19024727" y="6350"/>
                  </a:lnTo>
                  <a:lnTo>
                    <a:pt x="19024727" y="0"/>
                  </a:lnTo>
                  <a:cubicBezTo>
                    <a:pt x="19288761" y="0"/>
                    <a:pt x="19502882" y="212090"/>
                    <a:pt x="19502882" y="473710"/>
                  </a:cubicBezTo>
                  <a:lnTo>
                    <a:pt x="19496532" y="473710"/>
                  </a:lnTo>
                  <a:lnTo>
                    <a:pt x="19502882" y="473710"/>
                  </a:lnTo>
                  <a:lnTo>
                    <a:pt x="19502882" y="803148"/>
                  </a:lnTo>
                  <a:lnTo>
                    <a:pt x="19496532" y="803148"/>
                  </a:lnTo>
                  <a:lnTo>
                    <a:pt x="19502882" y="803148"/>
                  </a:lnTo>
                  <a:cubicBezTo>
                    <a:pt x="19502882" y="1064895"/>
                    <a:pt x="19288761" y="1276858"/>
                    <a:pt x="19024727" y="1276858"/>
                  </a:cubicBezTo>
                  <a:lnTo>
                    <a:pt x="19024727" y="1270508"/>
                  </a:lnTo>
                  <a:lnTo>
                    <a:pt x="19024727" y="1276858"/>
                  </a:lnTo>
                  <a:lnTo>
                    <a:pt x="478155" y="1276858"/>
                  </a:lnTo>
                  <a:lnTo>
                    <a:pt x="478155" y="1270508"/>
                  </a:lnTo>
                  <a:lnTo>
                    <a:pt x="478155" y="1276858"/>
                  </a:lnTo>
                  <a:cubicBezTo>
                    <a:pt x="214122" y="1276858"/>
                    <a:pt x="0" y="1064895"/>
                    <a:pt x="0" y="803148"/>
                  </a:cubicBezTo>
                  <a:lnTo>
                    <a:pt x="0" y="473710"/>
                  </a:lnTo>
                  <a:lnTo>
                    <a:pt x="6350" y="473710"/>
                  </a:lnTo>
                  <a:lnTo>
                    <a:pt x="0" y="473710"/>
                  </a:lnTo>
                  <a:moveTo>
                    <a:pt x="12700" y="473710"/>
                  </a:moveTo>
                  <a:lnTo>
                    <a:pt x="12700" y="803148"/>
                  </a:lnTo>
                  <a:lnTo>
                    <a:pt x="6350" y="803148"/>
                  </a:lnTo>
                  <a:lnTo>
                    <a:pt x="12700" y="803148"/>
                  </a:lnTo>
                  <a:cubicBezTo>
                    <a:pt x="12700" y="1057656"/>
                    <a:pt x="220980" y="1264158"/>
                    <a:pt x="478155" y="1264158"/>
                  </a:cubicBezTo>
                  <a:lnTo>
                    <a:pt x="19024727" y="1264158"/>
                  </a:lnTo>
                  <a:cubicBezTo>
                    <a:pt x="19281775" y="1264158"/>
                    <a:pt x="19490182" y="1057656"/>
                    <a:pt x="19490182" y="803148"/>
                  </a:cubicBezTo>
                  <a:lnTo>
                    <a:pt x="19490182" y="473710"/>
                  </a:lnTo>
                  <a:cubicBezTo>
                    <a:pt x="19490182" y="219202"/>
                    <a:pt x="19281902" y="12700"/>
                    <a:pt x="19024727" y="12700"/>
                  </a:cubicBezTo>
                  <a:lnTo>
                    <a:pt x="478155" y="12700"/>
                  </a:lnTo>
                  <a:lnTo>
                    <a:pt x="478155" y="6350"/>
                  </a:lnTo>
                  <a:lnTo>
                    <a:pt x="478155" y="12700"/>
                  </a:lnTo>
                  <a:cubicBezTo>
                    <a:pt x="220980" y="12700"/>
                    <a:pt x="12700" y="219202"/>
                    <a:pt x="12700" y="473710"/>
                  </a:cubicBezTo>
                  <a:close/>
                </a:path>
              </a:pathLst>
            </a:custGeom>
            <a:solidFill>
              <a:srgbClr val="00246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3"/>
            <p:cNvSpPr txBox="1"/>
            <p:nvPr/>
          </p:nvSpPr>
          <p:spPr>
            <a:xfrm>
              <a:off x="0" y="-104775"/>
              <a:ext cx="19502865" cy="1381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5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CONCLUSÃO</a:t>
              </a:r>
              <a:endParaRPr/>
            </a:p>
          </p:txBody>
        </p:sp>
      </p:grpSp>
      <p:grpSp>
        <p:nvGrpSpPr>
          <p:cNvPr id="112" name="Google Shape;112;p13"/>
          <p:cNvGrpSpPr/>
          <p:nvPr/>
        </p:nvGrpSpPr>
        <p:grpSpPr>
          <a:xfrm>
            <a:off x="16871029" y="34830867"/>
            <a:ext cx="14627162" cy="1036241"/>
            <a:chOff x="0" y="-104775"/>
            <a:chExt cx="19502882" cy="1381655"/>
          </a:xfrm>
        </p:grpSpPr>
        <p:sp>
          <p:nvSpPr>
            <p:cNvPr id="113" name="Google Shape;113;p13"/>
            <p:cNvSpPr/>
            <p:nvPr/>
          </p:nvSpPr>
          <p:spPr>
            <a:xfrm>
              <a:off x="6350" y="6350"/>
              <a:ext cx="19490182" cy="1264158"/>
            </a:xfrm>
            <a:custGeom>
              <a:rect b="b" l="l" r="r" t="t"/>
              <a:pathLst>
                <a:path extrusionOk="0" h="1264158" w="19490182">
                  <a:moveTo>
                    <a:pt x="0" y="467360"/>
                  </a:moveTo>
                  <a:cubicBezTo>
                    <a:pt x="0" y="209296"/>
                    <a:pt x="211201" y="0"/>
                    <a:pt x="471805" y="0"/>
                  </a:cubicBezTo>
                  <a:lnTo>
                    <a:pt x="19018377" y="0"/>
                  </a:lnTo>
                  <a:cubicBezTo>
                    <a:pt x="19278981" y="0"/>
                    <a:pt x="19490182" y="209296"/>
                    <a:pt x="19490182" y="467360"/>
                  </a:cubicBezTo>
                  <a:lnTo>
                    <a:pt x="19490182" y="796798"/>
                  </a:lnTo>
                  <a:cubicBezTo>
                    <a:pt x="19490182" y="1054862"/>
                    <a:pt x="19278981" y="1264158"/>
                    <a:pt x="19018377" y="1264158"/>
                  </a:cubicBezTo>
                  <a:lnTo>
                    <a:pt x="471805" y="1264158"/>
                  </a:lnTo>
                  <a:cubicBezTo>
                    <a:pt x="211201" y="1264158"/>
                    <a:pt x="0" y="1054989"/>
                    <a:pt x="0" y="796798"/>
                  </a:cubicBezTo>
                  <a:close/>
                </a:path>
              </a:pathLst>
            </a:custGeom>
            <a:solidFill>
              <a:srgbClr val="07651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3"/>
            <p:cNvSpPr/>
            <p:nvPr/>
          </p:nvSpPr>
          <p:spPr>
            <a:xfrm>
              <a:off x="0" y="0"/>
              <a:ext cx="19502882" cy="1276858"/>
            </a:xfrm>
            <a:custGeom>
              <a:rect b="b" l="l" r="r" t="t"/>
              <a:pathLst>
                <a:path extrusionOk="0" h="1276858" w="19502882">
                  <a:moveTo>
                    <a:pt x="0" y="473710"/>
                  </a:moveTo>
                  <a:cubicBezTo>
                    <a:pt x="0" y="212090"/>
                    <a:pt x="214122" y="0"/>
                    <a:pt x="478155" y="0"/>
                  </a:cubicBezTo>
                  <a:lnTo>
                    <a:pt x="19024727" y="0"/>
                  </a:lnTo>
                  <a:lnTo>
                    <a:pt x="19024727" y="6350"/>
                  </a:lnTo>
                  <a:lnTo>
                    <a:pt x="19024727" y="0"/>
                  </a:lnTo>
                  <a:cubicBezTo>
                    <a:pt x="19288761" y="0"/>
                    <a:pt x="19502882" y="212090"/>
                    <a:pt x="19502882" y="473710"/>
                  </a:cubicBezTo>
                  <a:lnTo>
                    <a:pt x="19496532" y="473710"/>
                  </a:lnTo>
                  <a:lnTo>
                    <a:pt x="19502882" y="473710"/>
                  </a:lnTo>
                  <a:lnTo>
                    <a:pt x="19502882" y="803148"/>
                  </a:lnTo>
                  <a:lnTo>
                    <a:pt x="19496532" y="803148"/>
                  </a:lnTo>
                  <a:lnTo>
                    <a:pt x="19502882" y="803148"/>
                  </a:lnTo>
                  <a:cubicBezTo>
                    <a:pt x="19502882" y="1064895"/>
                    <a:pt x="19288761" y="1276858"/>
                    <a:pt x="19024727" y="1276858"/>
                  </a:cubicBezTo>
                  <a:lnTo>
                    <a:pt x="19024727" y="1270508"/>
                  </a:lnTo>
                  <a:lnTo>
                    <a:pt x="19024727" y="1276858"/>
                  </a:lnTo>
                  <a:lnTo>
                    <a:pt x="478155" y="1276858"/>
                  </a:lnTo>
                  <a:lnTo>
                    <a:pt x="478155" y="1270508"/>
                  </a:lnTo>
                  <a:lnTo>
                    <a:pt x="478155" y="1276858"/>
                  </a:lnTo>
                  <a:cubicBezTo>
                    <a:pt x="214122" y="1276858"/>
                    <a:pt x="0" y="1064895"/>
                    <a:pt x="0" y="803148"/>
                  </a:cubicBezTo>
                  <a:lnTo>
                    <a:pt x="0" y="473710"/>
                  </a:lnTo>
                  <a:lnTo>
                    <a:pt x="6350" y="473710"/>
                  </a:lnTo>
                  <a:lnTo>
                    <a:pt x="0" y="473710"/>
                  </a:lnTo>
                  <a:moveTo>
                    <a:pt x="12700" y="473710"/>
                  </a:moveTo>
                  <a:lnTo>
                    <a:pt x="12700" y="803148"/>
                  </a:lnTo>
                  <a:lnTo>
                    <a:pt x="6350" y="803148"/>
                  </a:lnTo>
                  <a:lnTo>
                    <a:pt x="12700" y="803148"/>
                  </a:lnTo>
                  <a:cubicBezTo>
                    <a:pt x="12700" y="1057656"/>
                    <a:pt x="220980" y="1264158"/>
                    <a:pt x="478155" y="1264158"/>
                  </a:cubicBezTo>
                  <a:lnTo>
                    <a:pt x="19024727" y="1264158"/>
                  </a:lnTo>
                  <a:cubicBezTo>
                    <a:pt x="19281775" y="1264158"/>
                    <a:pt x="19490182" y="1057656"/>
                    <a:pt x="19490182" y="803148"/>
                  </a:cubicBezTo>
                  <a:lnTo>
                    <a:pt x="19490182" y="473710"/>
                  </a:lnTo>
                  <a:cubicBezTo>
                    <a:pt x="19490182" y="219202"/>
                    <a:pt x="19281902" y="12700"/>
                    <a:pt x="19024727" y="12700"/>
                  </a:cubicBezTo>
                  <a:lnTo>
                    <a:pt x="478155" y="12700"/>
                  </a:lnTo>
                  <a:lnTo>
                    <a:pt x="478155" y="6350"/>
                  </a:lnTo>
                  <a:lnTo>
                    <a:pt x="478155" y="12700"/>
                  </a:lnTo>
                  <a:cubicBezTo>
                    <a:pt x="220980" y="12700"/>
                    <a:pt x="12700" y="219202"/>
                    <a:pt x="12700" y="473710"/>
                  </a:cubicBezTo>
                  <a:close/>
                </a:path>
              </a:pathLst>
            </a:custGeom>
            <a:solidFill>
              <a:srgbClr val="00246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3"/>
            <p:cNvSpPr txBox="1"/>
            <p:nvPr/>
          </p:nvSpPr>
          <p:spPr>
            <a:xfrm>
              <a:off x="0" y="-104775"/>
              <a:ext cx="19502865" cy="1381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5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REFERÊNCIAS</a:t>
              </a:r>
              <a:endParaRPr/>
            </a:p>
          </p:txBody>
        </p:sp>
      </p:grpSp>
      <p:sp>
        <p:nvSpPr>
          <p:cNvPr id="116" name="Google Shape;116;p13"/>
          <p:cNvSpPr/>
          <p:nvPr/>
        </p:nvSpPr>
        <p:spPr>
          <a:xfrm>
            <a:off x="11377383" y="1847608"/>
            <a:ext cx="20018532" cy="3809286"/>
          </a:xfrm>
          <a:custGeom>
            <a:rect b="b" l="l" r="r" t="t"/>
            <a:pathLst>
              <a:path extrusionOk="0" h="3809286" w="20018532">
                <a:moveTo>
                  <a:pt x="0" y="0"/>
                </a:moveTo>
                <a:lnTo>
                  <a:pt x="20018532" y="0"/>
                </a:lnTo>
                <a:lnTo>
                  <a:pt x="20018532" y="3809286"/>
                </a:lnTo>
                <a:lnTo>
                  <a:pt x="0" y="380928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-89453" l="0" r="0" t="-106133"/>
            </a:stretch>
          </a:blipFill>
          <a:ln>
            <a:noFill/>
          </a:ln>
        </p:spPr>
      </p:sp>
      <p:sp>
        <p:nvSpPr>
          <p:cNvPr id="117" name="Google Shape;117;p13"/>
          <p:cNvSpPr/>
          <p:nvPr/>
        </p:nvSpPr>
        <p:spPr>
          <a:xfrm>
            <a:off x="1537575" y="2692431"/>
            <a:ext cx="9763504" cy="2428229"/>
          </a:xfrm>
          <a:custGeom>
            <a:rect b="b" l="l" r="r" t="t"/>
            <a:pathLst>
              <a:path extrusionOk="0" h="2428229" w="9763504">
                <a:moveTo>
                  <a:pt x="0" y="0"/>
                </a:moveTo>
                <a:lnTo>
                  <a:pt x="9763504" y="0"/>
                </a:lnTo>
                <a:lnTo>
                  <a:pt x="9763504" y="2428228"/>
                </a:lnTo>
                <a:lnTo>
                  <a:pt x="0" y="242822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8" name="Google Shape;118;p13"/>
          <p:cNvSpPr/>
          <p:nvPr/>
        </p:nvSpPr>
        <p:spPr>
          <a:xfrm>
            <a:off x="7903067" y="39155728"/>
            <a:ext cx="16588392" cy="3969377"/>
          </a:xfrm>
          <a:custGeom>
            <a:rect b="b" l="l" r="r" t="t"/>
            <a:pathLst>
              <a:path extrusionOk="0" h="3969377" w="16588392">
                <a:moveTo>
                  <a:pt x="0" y="0"/>
                </a:moveTo>
                <a:lnTo>
                  <a:pt x="16588391" y="0"/>
                </a:lnTo>
                <a:lnTo>
                  <a:pt x="16588391" y="3969376"/>
                </a:lnTo>
                <a:lnTo>
                  <a:pt x="0" y="39693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-4476" l="0" r="0" t="0"/>
            </a:stretch>
          </a:blipFill>
          <a:ln>
            <a:noFill/>
          </a:ln>
        </p:spPr>
      </p:sp>
      <p:sp>
        <p:nvSpPr>
          <p:cNvPr id="119" name="Google Shape;119;p13"/>
          <p:cNvSpPr txBox="1"/>
          <p:nvPr/>
        </p:nvSpPr>
        <p:spPr>
          <a:xfrm>
            <a:off x="3192597" y="6609394"/>
            <a:ext cx="26758846" cy="11444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TÍTULO, CENTRALIZADO, ARIAL</a:t>
            </a:r>
            <a:endParaRPr/>
          </a:p>
        </p:txBody>
      </p:sp>
      <p:sp>
        <p:nvSpPr>
          <p:cNvPr id="120" name="Google Shape;120;p13"/>
          <p:cNvSpPr txBox="1"/>
          <p:nvPr/>
        </p:nvSpPr>
        <p:spPr>
          <a:xfrm>
            <a:off x="3192597" y="8470072"/>
            <a:ext cx="26758846" cy="45281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7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Autor¹, Co-autor², Co-autor³ e Orientador⁴.</a:t>
            </a:r>
            <a:endParaRPr/>
          </a:p>
          <a:p>
            <a:pPr indent="0" lvl="0" marL="0" marR="0" rtl="0" algn="ctr">
              <a:lnSpc>
                <a:spcPct val="3497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1997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1,2,3,4Filiação dos autores e do orientador, Cidade/Estado, País. Exemplo: Programa de Pós-graduação em Gerontologia da Escola de Artes, Ciências e Humanidades da Universidade de São Paulo (EACH/USP), São Paulo/SP, Brasil. (As informações de cada autor devem estar separadas por ponto final, se for o caso)</a:t>
            </a:r>
            <a:endParaRPr/>
          </a:p>
        </p:txBody>
      </p:sp>
      <p:sp>
        <p:nvSpPr>
          <p:cNvPr id="121" name="Google Shape;121;p13"/>
          <p:cNvSpPr txBox="1"/>
          <p:nvPr/>
        </p:nvSpPr>
        <p:spPr>
          <a:xfrm>
            <a:off x="1029269" y="14497150"/>
            <a:ext cx="14434800" cy="908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2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9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Arial, 50</a:t>
            </a:r>
            <a:r>
              <a:rPr b="1" i="0" lang="en-US" sz="49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(ajustar o tamanho, se necessário. Válido para todas as seções.)</a:t>
            </a:r>
            <a:r>
              <a:rPr b="0" i="0" lang="en-US" sz="49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justificado</a:t>
            </a:r>
            <a:endParaRPr/>
          </a:p>
          <a:p>
            <a:pPr indent="0" lvl="0" marL="0" marR="0" rtl="0" algn="just">
              <a:lnSpc>
                <a:spcPct val="12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9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/>
          </a:p>
        </p:txBody>
      </p:sp>
      <p:sp>
        <p:nvSpPr>
          <p:cNvPr id="122" name="Google Shape;122;p13"/>
          <p:cNvSpPr txBox="1"/>
          <p:nvPr/>
        </p:nvSpPr>
        <p:spPr>
          <a:xfrm>
            <a:off x="859822" y="25291172"/>
            <a:ext cx="14508034" cy="24045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2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9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Arial, 50, justificado</a:t>
            </a:r>
            <a:endParaRPr/>
          </a:p>
          <a:p>
            <a:pPr indent="0" lvl="0" marL="0" marR="0" rtl="0" algn="just">
              <a:lnSpc>
                <a:spcPct val="12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9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xxxxxxxxxxxxxxxxxxxxxxxxxxxxxxxxxxxxxxxxxxxxxxxxxxxxxxxxxxxxxxxxxxxxxxxxxxxxxxxxxxxxxxxxxx</a:t>
            </a:r>
            <a:endParaRPr/>
          </a:p>
        </p:txBody>
      </p:sp>
      <p:sp>
        <p:nvSpPr>
          <p:cNvPr id="123" name="Google Shape;123;p13"/>
          <p:cNvSpPr txBox="1"/>
          <p:nvPr/>
        </p:nvSpPr>
        <p:spPr>
          <a:xfrm>
            <a:off x="993466" y="30068093"/>
            <a:ext cx="14374500" cy="8156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2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9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Arial, 50, justificado</a:t>
            </a:r>
            <a:endParaRPr/>
          </a:p>
          <a:p>
            <a:pPr indent="0" lvl="0" marL="0" marR="0" rtl="0" algn="just">
              <a:lnSpc>
                <a:spcPct val="12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9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/>
          </a:p>
        </p:txBody>
      </p:sp>
      <p:sp>
        <p:nvSpPr>
          <p:cNvPr id="124" name="Google Shape;124;p13"/>
          <p:cNvSpPr txBox="1"/>
          <p:nvPr/>
        </p:nvSpPr>
        <p:spPr>
          <a:xfrm>
            <a:off x="16871029" y="14671106"/>
            <a:ext cx="14590500" cy="1277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2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9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Arial, 50, justificado</a:t>
            </a:r>
            <a:endParaRPr/>
          </a:p>
          <a:p>
            <a:pPr indent="0" lvl="0" marL="0" marR="0" rtl="0" algn="just">
              <a:lnSpc>
                <a:spcPct val="12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9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/>
          </a:p>
        </p:txBody>
      </p:sp>
      <p:sp>
        <p:nvSpPr>
          <p:cNvPr id="125" name="Google Shape;125;p13"/>
          <p:cNvSpPr txBox="1"/>
          <p:nvPr/>
        </p:nvSpPr>
        <p:spPr>
          <a:xfrm>
            <a:off x="16883664" y="29048867"/>
            <a:ext cx="14601900" cy="538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2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9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Arial, 50, justificado</a:t>
            </a:r>
            <a:endParaRPr/>
          </a:p>
          <a:p>
            <a:pPr indent="0" lvl="0" marL="0" marR="0" rtl="0" algn="just">
              <a:lnSpc>
                <a:spcPct val="12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9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xxxxxxxxxxxxxxxxxxxxxxxxxxxxxxxxxxxxxxxxxxxxxxxxxxxxxxxxxxxxxxxxxxxxxxxxxxxxxxxxxxxxxxxxxxxxxxxxxxxxxxxxxxxxxxxxxxxxxxxxxxxxxxxxxxxxxxxxxxxxxxxxxxxxxxxxxxxxxxxxxxxxxxxxxxxxxxxxxxxxxxxxxxxxxxxxxxxxxxxxxxxxxxxxxxxxxxxxxxxxxxxxx</a:t>
            </a:r>
            <a:endParaRPr/>
          </a:p>
        </p:txBody>
      </p:sp>
      <p:sp>
        <p:nvSpPr>
          <p:cNvPr id="126" name="Google Shape;126;p13"/>
          <p:cNvSpPr txBox="1"/>
          <p:nvPr/>
        </p:nvSpPr>
        <p:spPr>
          <a:xfrm>
            <a:off x="16901885" y="36133465"/>
            <a:ext cx="14509800" cy="28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Arial, 32, justificado</a:t>
            </a:r>
            <a:endParaRPr/>
          </a:p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