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32385000" cy="43192700"/>
  <p:notesSz cx="6858000" cy="9144000"/>
  <p:embeddedFontLst>
    <p:embeddedFont>
      <p:font typeface="Arial Bold" charset="1" panose="020B0802020202020204"/>
      <p:regular r:id="rId10"/>
    </p:embeddedFont>
    <p:embeddedFont>
      <p:font typeface="Arial" charset="1" panose="020B0502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Relationship Id="rId7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7845" y="13023495"/>
            <a:ext cx="14617637" cy="948118"/>
            <a:chOff x="0" y="0"/>
            <a:chExt cx="19490183" cy="12641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33082" y="13018732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33082" y="12940151"/>
            <a:ext cx="14627149" cy="1036241"/>
            <a:chOff x="0" y="0"/>
            <a:chExt cx="19502866" cy="13816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28600"/>
              <a:ext cx="19502866" cy="16102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b="true" sz="5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41657" y="23840917"/>
            <a:ext cx="14617637" cy="948118"/>
            <a:chOff x="0" y="0"/>
            <a:chExt cx="19490183" cy="12641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36894" y="23836154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36894" y="23757573"/>
            <a:ext cx="14627149" cy="1036241"/>
            <a:chOff x="0" y="0"/>
            <a:chExt cx="19502866" cy="13816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28600"/>
              <a:ext cx="19502866" cy="16102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b="true" sz="5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41657" y="28461460"/>
            <a:ext cx="14617637" cy="948118"/>
            <a:chOff x="0" y="0"/>
            <a:chExt cx="19490183" cy="126415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836894" y="28456697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836894" y="28378116"/>
            <a:ext cx="14627149" cy="1036241"/>
            <a:chOff x="0" y="0"/>
            <a:chExt cx="19502866" cy="138165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28600"/>
              <a:ext cx="19502866" cy="16102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b="true" sz="5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MÉTODO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703037" y="13023495"/>
            <a:ext cx="14617637" cy="948118"/>
            <a:chOff x="0" y="0"/>
            <a:chExt cx="19490183" cy="126415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6698274" y="13018732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6693524" y="13023495"/>
            <a:ext cx="14627149" cy="1036241"/>
            <a:chOff x="0" y="0"/>
            <a:chExt cx="19502866" cy="138165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19075"/>
              <a:ext cx="19502866" cy="160073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488"/>
                </a:lnSpc>
              </a:pPr>
              <a:r>
                <a:rPr lang="en-US" b="true" sz="5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DISCUSSÃO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875792" y="27700442"/>
            <a:ext cx="14617637" cy="948118"/>
            <a:chOff x="0" y="0"/>
            <a:chExt cx="19490183" cy="126415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6871029" y="27695679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6871029" y="27617098"/>
            <a:ext cx="14627149" cy="1036241"/>
            <a:chOff x="0" y="0"/>
            <a:chExt cx="19502866" cy="138165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28600"/>
              <a:ext cx="19502866" cy="16102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b="true" sz="5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6875792" y="34914211"/>
            <a:ext cx="14617637" cy="948118"/>
            <a:chOff x="0" y="0"/>
            <a:chExt cx="19490183" cy="126415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490182" cy="1264158"/>
            </a:xfrm>
            <a:custGeom>
              <a:avLst/>
              <a:gdLst/>
              <a:ahLst/>
              <a:cxnLst/>
              <a:rect r="r" b="b" t="t" l="l"/>
              <a:pathLst>
                <a:path h="1264158" w="19490182">
                  <a:moveTo>
                    <a:pt x="0" y="467360"/>
                  </a:moveTo>
                  <a:cubicBezTo>
                    <a:pt x="0" y="209296"/>
                    <a:pt x="211201" y="0"/>
                    <a:pt x="471805" y="0"/>
                  </a:cubicBezTo>
                  <a:lnTo>
                    <a:pt x="19018377" y="0"/>
                  </a:lnTo>
                  <a:cubicBezTo>
                    <a:pt x="19278981" y="0"/>
                    <a:pt x="19490182" y="209296"/>
                    <a:pt x="19490182" y="467360"/>
                  </a:cubicBezTo>
                  <a:lnTo>
                    <a:pt x="19490182" y="796798"/>
                  </a:lnTo>
                  <a:cubicBezTo>
                    <a:pt x="19490182" y="1054862"/>
                    <a:pt x="19278981" y="1264158"/>
                    <a:pt x="19018377" y="1264158"/>
                  </a:cubicBezTo>
                  <a:lnTo>
                    <a:pt x="471805" y="1264158"/>
                  </a:lnTo>
                  <a:cubicBezTo>
                    <a:pt x="211201" y="1264158"/>
                    <a:pt x="0" y="1054989"/>
                    <a:pt x="0" y="796798"/>
                  </a:cubicBezTo>
                  <a:close/>
                </a:path>
              </a:pathLst>
            </a:custGeom>
            <a:solidFill>
              <a:srgbClr val="076517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16871029" y="34909448"/>
            <a:ext cx="14627162" cy="957643"/>
          </a:xfrm>
          <a:custGeom>
            <a:avLst/>
            <a:gdLst/>
            <a:ahLst/>
            <a:cxnLst/>
            <a:rect r="r" b="b" t="t" l="l"/>
            <a:pathLst>
              <a:path h="957643" w="14627162">
                <a:moveTo>
                  <a:pt x="0" y="0"/>
                </a:moveTo>
                <a:lnTo>
                  <a:pt x="14627162" y="0"/>
                </a:lnTo>
                <a:lnTo>
                  <a:pt x="14627162" y="957644"/>
                </a:lnTo>
                <a:lnTo>
                  <a:pt x="0" y="95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6871029" y="34830867"/>
            <a:ext cx="14627149" cy="1036241"/>
            <a:chOff x="0" y="0"/>
            <a:chExt cx="19502866" cy="138165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9502865" cy="1381655"/>
            </a:xfrm>
            <a:custGeom>
              <a:avLst/>
              <a:gdLst/>
              <a:ahLst/>
              <a:cxnLst/>
              <a:rect r="r" b="b" t="t" l="l"/>
              <a:pathLst>
                <a:path h="1381655" w="19502865">
                  <a:moveTo>
                    <a:pt x="0" y="0"/>
                  </a:moveTo>
                  <a:lnTo>
                    <a:pt x="19502865" y="0"/>
                  </a:lnTo>
                  <a:lnTo>
                    <a:pt x="19502865" y="1381655"/>
                  </a:lnTo>
                  <a:lnTo>
                    <a:pt x="0" y="13816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28600"/>
              <a:ext cx="19502866" cy="16102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775"/>
                </a:lnSpc>
              </a:pPr>
              <a:r>
                <a:rPr lang="en-US" b="true" sz="54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900608" y="38990365"/>
            <a:ext cx="20583784" cy="4122369"/>
            <a:chOff x="0" y="0"/>
            <a:chExt cx="27445045" cy="54964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2577641" cy="5496492"/>
            </a:xfrm>
            <a:custGeom>
              <a:avLst/>
              <a:gdLst/>
              <a:ahLst/>
              <a:cxnLst/>
              <a:rect r="r" b="b" t="t" l="l"/>
              <a:pathLst>
                <a:path h="5496492" w="22577641">
                  <a:moveTo>
                    <a:pt x="0" y="0"/>
                  </a:moveTo>
                  <a:lnTo>
                    <a:pt x="22577641" y="0"/>
                  </a:lnTo>
                  <a:lnTo>
                    <a:pt x="22577641" y="5496492"/>
                  </a:lnTo>
                  <a:lnTo>
                    <a:pt x="0" y="5496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17" r="-6141" b="-638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23228580" y="596988"/>
              <a:ext cx="4216465" cy="4302515"/>
            </a:xfrm>
            <a:custGeom>
              <a:avLst/>
              <a:gdLst/>
              <a:ahLst/>
              <a:cxnLst/>
              <a:rect r="r" b="b" t="t" l="l"/>
              <a:pathLst>
                <a:path h="4302515" w="4216465">
                  <a:moveTo>
                    <a:pt x="0" y="0"/>
                  </a:moveTo>
                  <a:lnTo>
                    <a:pt x="4216465" y="0"/>
                  </a:lnTo>
                  <a:lnTo>
                    <a:pt x="4216465" y="4302516"/>
                  </a:lnTo>
                  <a:lnTo>
                    <a:pt x="0" y="4302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41" id="41"/>
          <p:cNvSpPr/>
          <p:nvPr/>
        </p:nvSpPr>
        <p:spPr>
          <a:xfrm flipH="false" flipV="false" rot="0">
            <a:off x="0" y="-316568"/>
            <a:ext cx="32836898" cy="6955556"/>
          </a:xfrm>
          <a:custGeom>
            <a:avLst/>
            <a:gdLst/>
            <a:ahLst/>
            <a:cxnLst/>
            <a:rect r="r" b="b" t="t" l="l"/>
            <a:pathLst>
              <a:path h="6955556" w="32836898">
                <a:moveTo>
                  <a:pt x="0" y="0"/>
                </a:moveTo>
                <a:lnTo>
                  <a:pt x="32836898" y="0"/>
                </a:lnTo>
                <a:lnTo>
                  <a:pt x="32836898" y="6955556"/>
                </a:lnTo>
                <a:lnTo>
                  <a:pt x="0" y="69555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741" r="0" b="-11282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2999818" y="7364448"/>
            <a:ext cx="26758846" cy="1430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04"/>
              </a:lnSpc>
            </a:pPr>
            <a:r>
              <a:rPr lang="en-US" b="true" sz="66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TÍTULO, CENTRALIZADO, ARIAL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836360" y="8546272"/>
            <a:ext cx="29085763" cy="453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Autor¹, Co-autor², Co-autor³ e Orientador⁴.</a:t>
            </a:r>
          </a:p>
          <a:p>
            <a:pPr algn="ctr">
              <a:lnSpc>
                <a:spcPts val="699"/>
              </a:lnSpc>
            </a:pPr>
          </a:p>
          <a:p>
            <a:pPr algn="ctr">
              <a:lnSpc>
                <a:spcPts val="6910"/>
              </a:lnSpc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1,2,3,4Filiação dos autores e do orientador, Cidade/Estado, País. Exemplo: Programa de Pós-graduação em Gerontologia da Escola de Artes, Ciências e Humanidades da Universidade de São Paulo (EACH/USP), São Paulo/SP, Brasil. (As informações de cada autor devem estar separadas por ponto final, se for o caso)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9269" y="14287600"/>
            <a:ext cx="14434800" cy="928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50</a:t>
            </a:r>
            <a:r>
              <a:rPr lang="en-US" b="true" sz="49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(ajustar o tamanho, se necessário. Válido para todas as seções.)</a:t>
            </a: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justificado</a:t>
            </a:r>
          </a:p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59822" y="25081622"/>
            <a:ext cx="14508034" cy="261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50, justificado</a:t>
            </a:r>
          </a:p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93466" y="29858543"/>
            <a:ext cx="14374500" cy="836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50, justificado</a:t>
            </a:r>
          </a:p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871029" y="14461556"/>
            <a:ext cx="14590500" cy="1298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50, justificado</a:t>
            </a:r>
          </a:p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6883664" y="28839317"/>
            <a:ext cx="14601900" cy="559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50, justificado</a:t>
            </a:r>
          </a:p>
          <a:p>
            <a:pPr algn="just">
              <a:lnSpc>
                <a:spcPts val="7198"/>
              </a:lnSpc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6901885" y="35990590"/>
            <a:ext cx="14509800" cy="299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08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Arial, 32, justificado</a:t>
            </a:r>
          </a:p>
          <a:p>
            <a:pPr algn="just">
              <a:lnSpc>
                <a:spcPts val="4608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DAGxxDNEHZ8</dc:identifier>
  <dcterms:modified xsi:type="dcterms:W3CDTF">2011-08-01T06:04:30Z</dcterms:modified>
  <cp:revision>1</cp:revision>
  <dc:title>template_poster_2025.pptx</dc:title>
</cp:coreProperties>
</file>